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9" autoAdjust="0"/>
    <p:restoredTop sz="94660"/>
  </p:normalViewPr>
  <p:slideViewPr>
    <p:cSldViewPr snapToGrid="0">
      <p:cViewPr>
        <p:scale>
          <a:sx n="100" d="100"/>
          <a:sy n="100" d="100"/>
        </p:scale>
        <p:origin x="69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8B4D-BA14-4B68-A2C0-9CB1BBD7CE7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F8B8-0B16-400D-9531-18A5D5B0E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73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3F8B8-0B16-400D-9531-18A5D5B0EB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5FFC-3AA3-0EA6-5C97-A595F08C1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CDE4E-D43E-0193-3078-0BD75D332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3B2E1-08F6-2E9E-9C14-3DCE1BA6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4056-EB70-CA19-F613-9249247D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3E380-09A8-C25C-D7BC-5FDD1654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DDD1-59D5-A823-EBEA-C804C0F9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EC9C0-A640-DB1B-5461-3CB87830D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6060-9B21-CBD7-B21F-D3B92CF8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5655B-62BC-34E2-9AE8-C73FB2F5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A6855-10AF-2317-7A01-2AEEF13C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8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7913A-6AA2-1B96-C809-4FC78CB86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43385-D15B-02DB-0F15-F76FBCD88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82D88-2752-AFAC-C210-F4BCE753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00C17-2DBA-E892-0AE4-A8C2E1A7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C09FD-F017-6CB2-4E94-2803A6DB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6E3E-C5AD-A67E-8B66-00B63A74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0CF77-E4CB-8ACF-5F38-8C8122CFE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0863F-999E-6828-37FF-721239D2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400B9-C669-E17D-5BB1-486D0DB3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4864A-B138-BE61-16A8-B2E8E4A2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E402-47B8-373F-FBA9-E48488E4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0A9CA-0CC3-AEF7-2580-D609E8E24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DB778-71DB-8462-0E4A-982755F1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9906-5D91-3D21-F970-25A6C6DE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1B9A-CD2B-A9D5-AE77-6C55ADC2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0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7CD2-1985-D106-AFBD-858708BB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CDC2F-170D-2FE0-7EBC-A54606E75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66130-9450-FD60-50EF-8D452FE27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7E77A-03F2-1131-1B1B-91705332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A1A79-7569-50D2-8FC6-DAADCCB1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941AB-CD75-C7F8-5E13-6F754EB4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3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905C-216F-C87D-1E32-2B1158BAB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467E1-C891-19A9-48DF-238C58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91B91-BEDD-DF66-29FD-E2B12EB3E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AE1C7-5C1B-045B-573E-F08F184B7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F8B81-CCC9-E937-F0D2-D75E56EEE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5806F-D6D7-5E5F-E8F5-3B6224857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A164A-0ADD-76D9-E586-B08028B8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A4ABD-0FA5-9728-5C4A-EE59B3BF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3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6EFD-EFA7-FC99-B841-88929C1D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67CFA-BBFA-9737-C2CE-6A7E7409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05432-22F7-FA92-04DF-CD56C859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4667D-46D0-7F16-E272-869866255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0BC4C-E953-DC4E-F4B6-2CAB56D95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0238C-24B5-DD35-5013-A9F7BC9B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2790A-865F-4C4B-FB37-D78BC8D5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6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5286-8B9D-B6C6-9E95-00EE26A9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4F19-0370-1AF5-5FF1-AB5171062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7B73A-0911-F3C5-621C-50084DFBC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F23BE-41FD-B48D-0F38-2324DD8B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103-B320-85C9-6E11-090D4892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8BE04-2989-8F44-500D-851BD357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2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E7B1-40CE-9945-87F0-1F98525A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6EF05-BDD0-523B-CFD3-F744B2CB8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E0BD3-4B76-4090-FEC0-5B9893B91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07586-2670-5D9D-A11F-E55E32DF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E7273-BDC6-936D-1EE7-8E8EACFED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F7A82-AACE-BCCD-F33E-EE9BA0B9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6C97A-2EAC-150B-9066-BAF70D42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F23AC-99F6-3D91-CB9D-76C4DF6E1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0A532-B9EC-6B1D-58DC-793CFF5A9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E335FB-67E4-4B0C-A425-15D37D022EBA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2418-9458-239C-A724-E6BDBBD98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67472-C410-A099-B12B-C8E52AB12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D121FD-8AE4-4926-8162-0C5EE8042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26" Type="http://schemas.openxmlformats.org/officeDocument/2006/relationships/image" Target="../media/image24.jpeg"/><Relationship Id="rId21" Type="http://schemas.openxmlformats.org/officeDocument/2006/relationships/image" Target="../media/image19.jpeg"/><Relationship Id="rId34" Type="http://schemas.openxmlformats.org/officeDocument/2006/relationships/image" Target="../media/image32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23.jpeg"/><Relationship Id="rId3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24" Type="http://schemas.openxmlformats.org/officeDocument/2006/relationships/image" Target="../media/image22.jpeg"/><Relationship Id="rId32" Type="http://schemas.openxmlformats.org/officeDocument/2006/relationships/image" Target="../media/image30.jpeg"/><Relationship Id="rId37" Type="http://schemas.openxmlformats.org/officeDocument/2006/relationships/image" Target="../media/image35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28" Type="http://schemas.openxmlformats.org/officeDocument/2006/relationships/image" Target="../media/image26.jpeg"/><Relationship Id="rId36" Type="http://schemas.openxmlformats.org/officeDocument/2006/relationships/image" Target="../media/image34.jpe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31" Type="http://schemas.openxmlformats.org/officeDocument/2006/relationships/image" Target="../media/image29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Relationship Id="rId22" Type="http://schemas.openxmlformats.org/officeDocument/2006/relationships/image" Target="../media/image20.jpeg"/><Relationship Id="rId27" Type="http://schemas.openxmlformats.org/officeDocument/2006/relationships/image" Target="../media/image25.jpeg"/><Relationship Id="rId30" Type="http://schemas.openxmlformats.org/officeDocument/2006/relationships/image" Target="../media/image28.png"/><Relationship Id="rId35" Type="http://schemas.openxmlformats.org/officeDocument/2006/relationships/image" Target="../media/image33.jpeg"/><Relationship Id="rId8" Type="http://schemas.openxmlformats.org/officeDocument/2006/relationships/image" Target="../media/image6.jpeg"/><Relationship Id="rId3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60" descr="A photo of a Sage Thrasher (Oreoscoptes montanus)">
            <a:extLst>
              <a:ext uri="{FF2B5EF4-FFF2-40B4-BE49-F238E27FC236}">
                <a16:creationId xmlns:a16="http://schemas.microsoft.com/office/drawing/2014/main" id="{B3542D35-0E83-DB83-1B0C-061C3B7B4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13621" r="2340" b="13492"/>
          <a:stretch>
            <a:fillRect/>
          </a:stretch>
        </p:blipFill>
        <p:spPr bwMode="auto">
          <a:xfrm>
            <a:off x="10475806" y="5068634"/>
            <a:ext cx="895997" cy="69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C7C236-CB28-34BE-5B52-81D273CAA4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5363" y="5109376"/>
            <a:ext cx="853039" cy="693193"/>
          </a:xfrm>
          <a:prstGeom prst="rect">
            <a:avLst/>
          </a:prstGeom>
        </p:spPr>
      </p:pic>
      <p:pic>
        <p:nvPicPr>
          <p:cNvPr id="1082" name="Picture 58" descr="A photo of a Pinyon Jay (Gymnorhinus cyanocephalus)">
            <a:extLst>
              <a:ext uri="{FF2B5EF4-FFF2-40B4-BE49-F238E27FC236}">
                <a16:creationId xmlns:a16="http://schemas.microsoft.com/office/drawing/2014/main" id="{A92EFACC-4270-ECF1-D896-49BE4A416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13620" r="9968" b="13255"/>
          <a:stretch>
            <a:fillRect/>
          </a:stretch>
        </p:blipFill>
        <p:spPr bwMode="auto">
          <a:xfrm>
            <a:off x="9680112" y="4915383"/>
            <a:ext cx="975789" cy="8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A photo of a Mountain Quail (Oreortyx pictus)">
            <a:extLst>
              <a:ext uri="{FF2B5EF4-FFF2-40B4-BE49-F238E27FC236}">
                <a16:creationId xmlns:a16="http://schemas.microsoft.com/office/drawing/2014/main" id="{E5EE5858-5FBB-B596-7FF7-198AA6E74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2925" r="12554" b="13016"/>
          <a:stretch>
            <a:fillRect/>
          </a:stretch>
        </p:blipFill>
        <p:spPr bwMode="auto">
          <a:xfrm>
            <a:off x="11049934" y="3980412"/>
            <a:ext cx="844906" cy="8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A photo of a Juniper Titmouse (Baeolophus ridgwayi)">
            <a:extLst>
              <a:ext uri="{FF2B5EF4-FFF2-40B4-BE49-F238E27FC236}">
                <a16:creationId xmlns:a16="http://schemas.microsoft.com/office/drawing/2014/main" id="{68EEE1D0-2FC3-79B7-171D-4AEA49C54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6" r="7753" b="13571"/>
          <a:stretch>
            <a:fillRect/>
          </a:stretch>
        </p:blipFill>
        <p:spPr bwMode="auto">
          <a:xfrm>
            <a:off x="10313007" y="3239967"/>
            <a:ext cx="813496" cy="6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A photo of a American Grey Flycatcher (Empidonax wrightii)">
            <a:extLst>
              <a:ext uri="{FF2B5EF4-FFF2-40B4-BE49-F238E27FC236}">
                <a16:creationId xmlns:a16="http://schemas.microsoft.com/office/drawing/2014/main" id="{5D296E96-4E3C-E271-B694-3AE1AA65F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1" b="13096"/>
          <a:stretch>
            <a:fillRect/>
          </a:stretch>
        </p:blipFill>
        <p:spPr bwMode="auto">
          <a:xfrm>
            <a:off x="10557169" y="2568634"/>
            <a:ext cx="720429" cy="52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 photo of a Sage Grouse (Centrocercus urophasianus), male">
            <a:extLst>
              <a:ext uri="{FF2B5EF4-FFF2-40B4-BE49-F238E27FC236}">
                <a16:creationId xmlns:a16="http://schemas.microsoft.com/office/drawing/2014/main" id="{9EC5AFAD-0AF2-2505-4878-1E25AE599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16111"/>
          <a:stretch>
            <a:fillRect/>
          </a:stretch>
        </p:blipFill>
        <p:spPr bwMode="auto">
          <a:xfrm>
            <a:off x="11126503" y="2505210"/>
            <a:ext cx="865312" cy="58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 photo of a Costa's Hummingbird (Calypte costae), male">
            <a:extLst>
              <a:ext uri="{FF2B5EF4-FFF2-40B4-BE49-F238E27FC236}">
                <a16:creationId xmlns:a16="http://schemas.microsoft.com/office/drawing/2014/main" id="{00DB89EF-323D-97ED-8B17-4205640C5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3620" b="13334"/>
          <a:stretch>
            <a:fillRect/>
          </a:stretch>
        </p:blipFill>
        <p:spPr bwMode="auto">
          <a:xfrm>
            <a:off x="8545016" y="2401899"/>
            <a:ext cx="835043" cy="7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14CCA59-149F-50A3-6C01-181DAF968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6" t="2943" r="1652" b="2771"/>
          <a:stretch>
            <a:fillRect/>
          </a:stretch>
        </p:blipFill>
        <p:spPr>
          <a:xfrm>
            <a:off x="4205839" y="0"/>
            <a:ext cx="4243452" cy="6858000"/>
          </a:xfrm>
          <a:prstGeom prst="rect">
            <a:avLst/>
          </a:prstGeom>
        </p:spPr>
      </p:pic>
      <p:pic>
        <p:nvPicPr>
          <p:cNvPr id="8" name="Picture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0607A88-CFB7-841E-78A2-5429B56FBD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2943" r="51676" b="2771"/>
          <a:stretch>
            <a:fillRect/>
          </a:stretch>
        </p:blipFill>
        <p:spPr>
          <a:xfrm>
            <a:off x="11875" y="0"/>
            <a:ext cx="4243451" cy="6858000"/>
          </a:xfrm>
          <a:prstGeom prst="rect">
            <a:avLst/>
          </a:prstGeom>
        </p:spPr>
      </p:pic>
      <p:pic>
        <p:nvPicPr>
          <p:cNvPr id="1026" name="Picture 2" descr="Abert's Towhee (Melozone aberti) identification - Birda">
            <a:extLst>
              <a:ext uri="{FF2B5EF4-FFF2-40B4-BE49-F238E27FC236}">
                <a16:creationId xmlns:a16="http://schemas.microsoft.com/office/drawing/2014/main" id="{32C658F8-ACD1-8FF9-349E-CC02786A5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847" y="102938"/>
            <a:ext cx="1122261" cy="84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photo of a Allen's Hummingbird (Selasphorus sasin), male">
            <a:extLst>
              <a:ext uri="{FF2B5EF4-FFF2-40B4-BE49-F238E27FC236}">
                <a16:creationId xmlns:a16="http://schemas.microsoft.com/office/drawing/2014/main" id="{8381C61C-29E5-A335-B3F2-81845A4E6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" t="13621" b="13199"/>
          <a:stretch>
            <a:fillRect/>
          </a:stretch>
        </p:blipFill>
        <p:spPr bwMode="auto">
          <a:xfrm>
            <a:off x="9566108" y="181579"/>
            <a:ext cx="810584" cy="61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A9F7971-E27B-E7AC-DC72-17B6347F37FC}"/>
              </a:ext>
            </a:extLst>
          </p:cNvPr>
          <p:cNvGrpSpPr/>
          <p:nvPr/>
        </p:nvGrpSpPr>
        <p:grpSpPr>
          <a:xfrm>
            <a:off x="10288413" y="76118"/>
            <a:ext cx="731140" cy="704032"/>
            <a:chOff x="10462588" y="125107"/>
            <a:chExt cx="731140" cy="704032"/>
          </a:xfrm>
        </p:grpSpPr>
        <p:pic>
          <p:nvPicPr>
            <p:cNvPr id="1030" name="Picture 6" descr="A photo of a Anna's Hummingbird (Calypte anna), male">
              <a:extLst>
                <a:ext uri="{FF2B5EF4-FFF2-40B4-BE49-F238E27FC236}">
                  <a16:creationId xmlns:a16="http://schemas.microsoft.com/office/drawing/2014/main" id="{30FDAB3A-1135-4E04-3264-3C78A4C44B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7" t="13450" r="10477" b="12842"/>
            <a:stretch>
              <a:fillRect/>
            </a:stretch>
          </p:blipFill>
          <p:spPr bwMode="auto">
            <a:xfrm>
              <a:off x="10507685" y="203353"/>
              <a:ext cx="686043" cy="625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7F8176-13A8-9859-5886-E47C985504D9}"/>
                </a:ext>
              </a:extLst>
            </p:cNvPr>
            <p:cNvSpPr/>
            <p:nvPr/>
          </p:nvSpPr>
          <p:spPr>
            <a:xfrm rot="2164870">
              <a:off x="10462588" y="125107"/>
              <a:ext cx="247572" cy="42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B2C02CE-201B-27EB-1A4A-6639EB3E1C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98642" y="159808"/>
            <a:ext cx="969827" cy="619470"/>
          </a:xfrm>
          <a:prstGeom prst="rect">
            <a:avLst/>
          </a:prstGeom>
        </p:spPr>
      </p:pic>
      <p:pic>
        <p:nvPicPr>
          <p:cNvPr id="1034" name="Picture 10" descr="A photo of a Black-throated Grey Warbler (Setophaga nigrescens), male">
            <a:extLst>
              <a:ext uri="{FF2B5EF4-FFF2-40B4-BE49-F238E27FC236}">
                <a16:creationId xmlns:a16="http://schemas.microsoft.com/office/drawing/2014/main" id="{7BE842E3-C19A-36EC-FA3D-6DFC094A9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5" b="19682"/>
          <a:stretch>
            <a:fillRect/>
          </a:stretch>
        </p:blipFill>
        <p:spPr bwMode="auto">
          <a:xfrm>
            <a:off x="8528727" y="1064273"/>
            <a:ext cx="952500" cy="52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photo of a Black-throated Sparrow (Amphispiza bilineata)">
            <a:extLst>
              <a:ext uri="{FF2B5EF4-FFF2-40B4-BE49-F238E27FC236}">
                <a16:creationId xmlns:a16="http://schemas.microsoft.com/office/drawing/2014/main" id="{5B0E599F-67A4-6473-5956-2FB784779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1" b="13651"/>
          <a:stretch>
            <a:fillRect/>
          </a:stretch>
        </p:blipFill>
        <p:spPr bwMode="auto">
          <a:xfrm>
            <a:off x="9481227" y="1045460"/>
            <a:ext cx="767895" cy="55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photo of a Broad-tailed Hummingbird (Selasphorus platycercus), male">
            <a:extLst>
              <a:ext uri="{FF2B5EF4-FFF2-40B4-BE49-F238E27FC236}">
                <a16:creationId xmlns:a16="http://schemas.microsoft.com/office/drawing/2014/main" id="{BD95E8F8-346C-A2A1-70F3-1F3A777E0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6" t="13621" r="11110" b="13492"/>
          <a:stretch>
            <a:fillRect/>
          </a:stretch>
        </p:blipFill>
        <p:spPr bwMode="auto">
          <a:xfrm>
            <a:off x="10285275" y="924474"/>
            <a:ext cx="658586" cy="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photo of a American Bushtit (Psaltriparus minimus), male">
            <a:extLst>
              <a:ext uri="{FF2B5EF4-FFF2-40B4-BE49-F238E27FC236}">
                <a16:creationId xmlns:a16="http://schemas.microsoft.com/office/drawing/2014/main" id="{A5460AB3-B070-2BCD-9521-9926A9566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1" b="13095"/>
          <a:stretch>
            <a:fillRect/>
          </a:stretch>
        </p:blipFill>
        <p:spPr bwMode="auto">
          <a:xfrm>
            <a:off x="10990061" y="972219"/>
            <a:ext cx="856754" cy="52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 photo of a California Towhee (Melozone crissalis)">
            <a:extLst>
              <a:ext uri="{FF2B5EF4-FFF2-40B4-BE49-F238E27FC236}">
                <a16:creationId xmlns:a16="http://schemas.microsoft.com/office/drawing/2014/main" id="{68F699BB-A5FD-FBEC-AA1A-97D7AD843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5" b="13254"/>
          <a:stretch>
            <a:fillRect/>
          </a:stretch>
        </p:blipFill>
        <p:spPr bwMode="auto">
          <a:xfrm>
            <a:off x="10001461" y="1699597"/>
            <a:ext cx="905340" cy="59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 photo of a California Thrasher (Toxostoma redivivum)">
            <a:extLst>
              <a:ext uri="{FF2B5EF4-FFF2-40B4-BE49-F238E27FC236}">
                <a16:creationId xmlns:a16="http://schemas.microsoft.com/office/drawing/2014/main" id="{1312D16C-D5A4-879D-4CFE-77D7A62FD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14963" b="13175"/>
          <a:stretch>
            <a:fillRect/>
          </a:stretch>
        </p:blipFill>
        <p:spPr bwMode="auto">
          <a:xfrm>
            <a:off x="9286528" y="1735807"/>
            <a:ext cx="931600" cy="68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 photo of a California Scrub Jay (Aphelocoma californica)">
            <a:extLst>
              <a:ext uri="{FF2B5EF4-FFF2-40B4-BE49-F238E27FC236}">
                <a16:creationId xmlns:a16="http://schemas.microsoft.com/office/drawing/2014/main" id="{9EB94C45-FFE9-2E59-F5BF-8F661B216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2" b="16588"/>
          <a:stretch>
            <a:fillRect/>
          </a:stretch>
        </p:blipFill>
        <p:spPr bwMode="auto">
          <a:xfrm>
            <a:off x="8500515" y="1735807"/>
            <a:ext cx="874932" cy="52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 photo of a Cassin's Finch (Haemorhous cassinii), male">
            <a:extLst>
              <a:ext uri="{FF2B5EF4-FFF2-40B4-BE49-F238E27FC236}">
                <a16:creationId xmlns:a16="http://schemas.microsoft.com/office/drawing/2014/main" id="{BE9031ED-0C9E-66BA-1A52-C2051C41A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0" b="13255"/>
          <a:stretch>
            <a:fillRect/>
          </a:stretch>
        </p:blipFill>
        <p:spPr bwMode="auto">
          <a:xfrm>
            <a:off x="10915215" y="1611635"/>
            <a:ext cx="931600" cy="6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 photo of a Crissal Thrasher (Toxostoma crissale)">
            <a:extLst>
              <a:ext uri="{FF2B5EF4-FFF2-40B4-BE49-F238E27FC236}">
                <a16:creationId xmlns:a16="http://schemas.microsoft.com/office/drawing/2014/main" id="{CBEE7C0E-B331-C9F4-03C9-F17D0A4EF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t="13620" r="23988" b="13255"/>
          <a:stretch>
            <a:fillRect/>
          </a:stretch>
        </p:blipFill>
        <p:spPr bwMode="auto">
          <a:xfrm>
            <a:off x="9359118" y="2401899"/>
            <a:ext cx="542972" cy="86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A photo of a Gambel's Quail (Callipepla gambelii), male">
            <a:extLst>
              <a:ext uri="{FF2B5EF4-FFF2-40B4-BE49-F238E27FC236}">
                <a16:creationId xmlns:a16="http://schemas.microsoft.com/office/drawing/2014/main" id="{6B70447D-2126-3B4A-90F6-CB193BA2C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12925" r="17161" b="13730"/>
          <a:stretch>
            <a:fillRect/>
          </a:stretch>
        </p:blipFill>
        <p:spPr bwMode="auto">
          <a:xfrm>
            <a:off x="9873426" y="2383087"/>
            <a:ext cx="759710" cy="78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A photo of a Green-tailed Towhee (Pipilo chlorurus)">
            <a:extLst>
              <a:ext uri="{FF2B5EF4-FFF2-40B4-BE49-F238E27FC236}">
                <a16:creationId xmlns:a16="http://schemas.microsoft.com/office/drawing/2014/main" id="{B61EC021-D018-D300-EB5A-E4D5DEED3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5" b="13095"/>
          <a:stretch>
            <a:fillRect/>
          </a:stretch>
        </p:blipFill>
        <p:spPr bwMode="auto">
          <a:xfrm>
            <a:off x="8391122" y="3310594"/>
            <a:ext cx="967996" cy="6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DD109850-668B-AF80-9E85-6736B63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5" b="24683"/>
          <a:stretch>
            <a:fillRect/>
          </a:stretch>
        </p:blipFill>
        <p:spPr bwMode="auto">
          <a:xfrm>
            <a:off x="9271143" y="3426344"/>
            <a:ext cx="1128435" cy="4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 photo of a Lawrence's Goldfinch (Spinus lawrencei), male">
            <a:extLst>
              <a:ext uri="{FF2B5EF4-FFF2-40B4-BE49-F238E27FC236}">
                <a16:creationId xmlns:a16="http://schemas.microsoft.com/office/drawing/2014/main" id="{EFB74342-F4A7-6A07-8087-62523BEBC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7" t="12926" r="20295" b="13968"/>
          <a:stretch>
            <a:fillRect/>
          </a:stretch>
        </p:blipFill>
        <p:spPr bwMode="auto">
          <a:xfrm>
            <a:off x="11213680" y="3211207"/>
            <a:ext cx="636409" cy="73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A photo of a Lazuli Bunting (Passerina amoena), male">
            <a:extLst>
              <a:ext uri="{FF2B5EF4-FFF2-40B4-BE49-F238E27FC236}">
                <a16:creationId xmlns:a16="http://schemas.microsoft.com/office/drawing/2014/main" id="{9DA15CB7-0B0D-22FD-BDC4-12B40F251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0" t="12926" r="26730" b="13253"/>
          <a:stretch>
            <a:fillRect/>
          </a:stretch>
        </p:blipFill>
        <p:spPr bwMode="auto">
          <a:xfrm>
            <a:off x="8625626" y="4094600"/>
            <a:ext cx="583485" cy="8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LeConte's Thrasher">
            <a:extLst>
              <a:ext uri="{FF2B5EF4-FFF2-40B4-BE49-F238E27FC236}">
                <a16:creationId xmlns:a16="http://schemas.microsoft.com/office/drawing/2014/main" id="{E9CD7394-D1B2-2BB2-1524-FD99465A9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812" y="4007627"/>
            <a:ext cx="828337" cy="8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A photo of a Lucy's Warbler (Leiothlypis luciae), female">
            <a:extLst>
              <a:ext uri="{FF2B5EF4-FFF2-40B4-BE49-F238E27FC236}">
                <a16:creationId xmlns:a16="http://schemas.microsoft.com/office/drawing/2014/main" id="{B4514D4B-2F6F-9E9E-7D04-F3A68E6F7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0" b="14688"/>
          <a:stretch>
            <a:fillRect/>
          </a:stretch>
        </p:blipFill>
        <p:spPr bwMode="auto">
          <a:xfrm>
            <a:off x="9933299" y="4155021"/>
            <a:ext cx="1070435" cy="6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A photo of a Nuttall's Woodpecker (Dryobates nuttallii), male">
            <a:extLst>
              <a:ext uri="{FF2B5EF4-FFF2-40B4-BE49-F238E27FC236}">
                <a16:creationId xmlns:a16="http://schemas.microsoft.com/office/drawing/2014/main" id="{96E08FD8-9AB6-35D5-0C3C-07425AE95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2925" r="20500" b="13095"/>
          <a:stretch>
            <a:fillRect/>
          </a:stretch>
        </p:blipFill>
        <p:spPr bwMode="auto">
          <a:xfrm>
            <a:off x="8553215" y="5015704"/>
            <a:ext cx="492606" cy="84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A photo of a Oak Titmouse (Baeolophus inornatus)">
            <a:extLst>
              <a:ext uri="{FF2B5EF4-FFF2-40B4-BE49-F238E27FC236}">
                <a16:creationId xmlns:a16="http://schemas.microsoft.com/office/drawing/2014/main" id="{7B0426D5-260C-6533-1BAD-B024782B0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12925" r="11045" b="12699"/>
          <a:stretch>
            <a:fillRect/>
          </a:stretch>
        </p:blipFill>
        <p:spPr bwMode="auto">
          <a:xfrm>
            <a:off x="9059557" y="4993932"/>
            <a:ext cx="695572" cy="69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A photo of a Tricolored Blackbird (Agelaius tricolor), male">
            <a:extLst>
              <a:ext uri="{FF2B5EF4-FFF2-40B4-BE49-F238E27FC236}">
                <a16:creationId xmlns:a16="http://schemas.microsoft.com/office/drawing/2014/main" id="{0DB14BEE-F594-2EF0-7250-4C22BA6AB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0" b="17282"/>
          <a:stretch>
            <a:fillRect/>
          </a:stretch>
        </p:blipFill>
        <p:spPr bwMode="auto">
          <a:xfrm>
            <a:off x="8451820" y="5897201"/>
            <a:ext cx="1011486" cy="63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Virginia's Warbler | LandPKS">
            <a:extLst>
              <a:ext uri="{FF2B5EF4-FFF2-40B4-BE49-F238E27FC236}">
                <a16:creationId xmlns:a16="http://schemas.microsoft.com/office/drawing/2014/main" id="{0C6B38DD-57CE-D32B-364F-D2B0D9E61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clrChange>
              <a:clrFrom>
                <a:srgbClr val="FFFFF5"/>
              </a:clrFrom>
              <a:clrTo>
                <a:srgbClr val="FFFF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2" t="19711" r="21739" b="15964"/>
          <a:stretch>
            <a:fillRect/>
          </a:stretch>
        </p:blipFill>
        <p:spPr bwMode="auto">
          <a:xfrm>
            <a:off x="9517079" y="5897201"/>
            <a:ext cx="745352" cy="69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A photo of a White-headed Woodpecker (Leuconotopicus albolarvatus), male">
            <a:extLst>
              <a:ext uri="{FF2B5EF4-FFF2-40B4-BE49-F238E27FC236}">
                <a16:creationId xmlns:a16="http://schemas.microsoft.com/office/drawing/2014/main" id="{1D9310E8-A2AC-8E6A-2F86-5730F3554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12925" r="24072" b="13016"/>
          <a:stretch>
            <a:fillRect/>
          </a:stretch>
        </p:blipFill>
        <p:spPr bwMode="auto">
          <a:xfrm>
            <a:off x="10309767" y="5847561"/>
            <a:ext cx="593536" cy="8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A photo of a Wrentit (Chamaea fasciata)">
            <a:extLst>
              <a:ext uri="{FF2B5EF4-FFF2-40B4-BE49-F238E27FC236}">
                <a16:creationId xmlns:a16="http://schemas.microsoft.com/office/drawing/2014/main" id="{63942E38-DC75-9EDA-FC6F-3625F0DFF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 b="13730"/>
          <a:stretch>
            <a:fillRect/>
          </a:stretch>
        </p:blipFill>
        <p:spPr bwMode="auto">
          <a:xfrm>
            <a:off x="10964202" y="5951729"/>
            <a:ext cx="1035975" cy="7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83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Baecher</dc:creator>
  <cp:lastModifiedBy>Alex Baecher</cp:lastModifiedBy>
  <cp:revision>1</cp:revision>
  <dcterms:created xsi:type="dcterms:W3CDTF">2025-10-23T15:00:05Z</dcterms:created>
  <dcterms:modified xsi:type="dcterms:W3CDTF">2025-10-23T15:40:23Z</dcterms:modified>
</cp:coreProperties>
</file>